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9" r:id="rId3"/>
    <p:sldId id="260" r:id="rId4"/>
    <p:sldId id="261" r:id="rId5"/>
    <p:sldId id="286" r:id="rId6"/>
    <p:sldId id="285" r:id="rId7"/>
    <p:sldId id="272" r:id="rId8"/>
    <p:sldId id="271" r:id="rId9"/>
    <p:sldId id="262" r:id="rId10"/>
    <p:sldId id="265" r:id="rId11"/>
    <p:sldId id="264" r:id="rId12"/>
    <p:sldId id="287" r:id="rId13"/>
    <p:sldId id="279" r:id="rId14"/>
    <p:sldId id="277" r:id="rId15"/>
    <p:sldId id="274" r:id="rId16"/>
    <p:sldId id="273" r:id="rId17"/>
    <p:sldId id="267" r:id="rId18"/>
    <p:sldId id="269" r:id="rId19"/>
    <p:sldId id="268" r:id="rId20"/>
    <p:sldId id="263" r:id="rId21"/>
    <p:sldId id="275" r:id="rId22"/>
    <p:sldId id="276" r:id="rId23"/>
  </p:sldIdLst>
  <p:sldSz cx="9144000" cy="6858000" type="screen4x3"/>
  <p:notesSz cx="6742113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527" autoAdjust="0"/>
    <p:restoredTop sz="94660"/>
  </p:normalViewPr>
  <p:slideViewPr>
    <p:cSldViewPr>
      <p:cViewPr varScale="1">
        <p:scale>
          <a:sx n="87" d="100"/>
          <a:sy n="87" d="100"/>
        </p:scale>
        <p:origin x="-8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8971" y="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655B5-BE58-4676-9E18-0F046070D37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733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8971" y="9377331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650F3-A10A-49BF-A2C5-9F78C13C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93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C6F9516-A407-4C2C-813B-25E6F130D26F}" type="datetimeFigureOut">
              <a:rPr lang="it-IT" smtClean="0"/>
              <a:t>23/07/2019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CC1B14B-E6F5-42A8-A77B-0105B894705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5696" y="1700808"/>
            <a:ext cx="6994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Le nuove vie</a:t>
            </a:r>
          </a:p>
          <a:p>
            <a:pPr algn="ctr"/>
            <a:r>
              <a:rPr lang="it-IT" sz="4000" b="1" dirty="0">
                <a:solidFill>
                  <a:srgbClr val="FFC000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dell’Intelligenza Artificiale</a:t>
            </a:r>
            <a:endParaRPr lang="it-IT" sz="4000" dirty="0">
              <a:solidFill>
                <a:srgbClr val="FFC000"/>
              </a:solidFill>
              <a:effectLst>
                <a:glow rad="101600">
                  <a:schemeClr val="accent6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83768" y="3212976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</a:rPr>
              <a:t>Introduce </a:t>
            </a:r>
            <a:r>
              <a:rPr lang="it-IT" sz="1600" dirty="0">
                <a:solidFill>
                  <a:schemeClr val="bg2">
                    <a:lumMod val="25000"/>
                  </a:schemeClr>
                </a:solidFill>
              </a:rPr>
              <a:t>e 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</a:rPr>
              <a:t>coordina: </a:t>
            </a:r>
            <a:endParaRPr lang="it-IT" sz="16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it-IT" sz="16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Avv. Stefano Crisci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r"/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Professore </a:t>
            </a:r>
            <a:r>
              <a:rPr lang="it-IT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Diritto della Regolazione</a:t>
            </a:r>
          </a:p>
          <a:p>
            <a:pPr algn="r"/>
            <a:r>
              <a:rPr lang="it-IT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La Sapienza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60722" y="6093296"/>
            <a:ext cx="7344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latin typeface="Courier (W1)" pitchFamily="49" charset="0"/>
                <a:cs typeface="Times New Roman" panose="02020603050405020304" pitchFamily="18" charset="0"/>
              </a:rPr>
              <a:t>23 luglio 2019</a:t>
            </a:r>
          </a:p>
          <a:p>
            <a:pPr algn="r"/>
            <a:endParaRPr lang="it-IT" sz="2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Risultati immagini per civita associazi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738284" cy="12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1061"/>
            <a:ext cx="2019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85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PRATICHE STUDIO\Convegni\Convegno 23 luglio CIVITA\NUOVE IMMAGINI\DO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53" y="745982"/>
            <a:ext cx="7135015" cy="57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40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PRATICHE STUDIO\Convegni\Convegno 23 luglio CIVITA\NUOVE IMMAGINI\APE DRO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6696744" cy="63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7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PRATICHE STUDIO\Convegni\Convegno 23 luglio CIVITA-DIPLOMATIA\Slide introduzione Convegno Prof. Crisci\Cattu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20" cy="48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41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5" y="764704"/>
            <a:ext cx="837633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5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5576"/>
            <a:ext cx="7143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02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84887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41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7848872" cy="51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72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4893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432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7635"/>
            <a:ext cx="8236518" cy="498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153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199218" cy="46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4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76090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205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PRATICHE STUDIO\Convegni\Convegno 23 luglio CIVITA\NUOVE IMMAGINI\robot mor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4781"/>
            <a:ext cx="7850521" cy="587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251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2034"/>
            <a:ext cx="7992888" cy="479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529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9" y="1275386"/>
            <a:ext cx="793064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6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PRATICHE STUDIO\Convegni\Convegno 23 luglio CIVITA\NUOVE IMMAGINI\143351793-1f317ee3-a420-4a67-9f06-2ab6e3d0e4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40871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6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PRATICHE STUDIO\Convegni\Convegno 23 luglio CIVITA\NUOVE IMMAGINI\maggiordo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6265"/>
            <a:ext cx="7480831" cy="517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8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PRATICHE STUDIO\Convegni\Convegno 23 luglio CIVITA-DIPLOMATIA\Slide introduzione Convegno Prof. Crisci\IMG_22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817" t="-211180" r="-200868" b="-223608"/>
          <a:stretch/>
        </p:blipFill>
        <p:spPr bwMode="auto">
          <a:xfrm>
            <a:off x="-14630400" y="-10972800"/>
            <a:ext cx="38404800" cy="288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79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PRATICHE STUDIO\Convegni\Convegno 23 luglio CIVITA-DIPLOMATIA\Slide introduzione Convegno Prof. Crisci\IMG_2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328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8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373379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07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robot infermi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92888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2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PRATICHE STUDIO\Convegni\Convegno 23 luglio CIVITA\NUOVE IMMAGINI\medici 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1711"/>
            <a:ext cx="5403676" cy="66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70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Elementa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451</TotalTime>
  <Words>26</Words>
  <Application>Microsoft Office PowerPoint</Application>
  <PresentationFormat>Presentazione su schermo (4:3)</PresentationFormat>
  <Paragraphs>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Loggia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Segreteria 2</dc:creator>
  <cp:lastModifiedBy>Segreteria 2</cp:lastModifiedBy>
  <cp:revision>54</cp:revision>
  <cp:lastPrinted>2019-07-23T14:00:00Z</cp:lastPrinted>
  <dcterms:created xsi:type="dcterms:W3CDTF">2019-07-03T15:13:06Z</dcterms:created>
  <dcterms:modified xsi:type="dcterms:W3CDTF">2019-07-23T14:14:46Z</dcterms:modified>
</cp:coreProperties>
</file>